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  <p:embeddedFont>
      <p:font typeface="Barlow"/>
      <p:regular r:id="rId26"/>
    </p:embeddedFont>
    <p:embeddedFont>
      <p:font typeface="Barlow"/>
      <p:regular r:id="rId27"/>
    </p:embeddedFont>
    <p:embeddedFont>
      <p:font typeface="Barlow"/>
      <p:regular r:id="rId28"/>
    </p:embeddedFont>
    <p:embeddedFont>
      <p:font typeface="Barlow"/>
      <p:regular r:id="rId29"/>
    </p:embeddedFont>
    <p:embeddedFont>
      <p:font typeface="Barlow"/>
      <p:regular r:id="rId30"/>
    </p:embeddedFont>
    <p:embeddedFont>
      <p:font typeface="Montserrat"/>
      <p:regular r:id="rId31"/>
    </p:embeddedFont>
    <p:embeddedFont>
      <p:font typeface="Montserrat"/>
      <p:regular r:id="rId32"/>
    </p:embeddedFont>
    <p:embeddedFont>
      <p:font typeface="Montserrat"/>
      <p:regular r:id="rId33"/>
    </p:embeddedFont>
    <p:embeddedFont>
      <p:font typeface="Montserrat"/>
      <p:regular r:id="rId34"/>
    </p:embeddedFont>
    <p:embeddedFont>
      <p:font typeface="Montserrat"/>
      <p:regular r:id="rId35"/>
    </p:embeddedFont>
    <p:embeddedFont>
      <p:font typeface="Montserrat"/>
      <p:regular r:id="rId3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font" Target="fonts/font13.fntdata"/><Relationship Id="rId26" Type="http://schemas.openxmlformats.org/officeDocument/2006/relationships/font" Target="fonts/font14.fntdata"/><Relationship Id="rId27" Type="http://schemas.openxmlformats.org/officeDocument/2006/relationships/font" Target="fonts/font15.fntdata"/><Relationship Id="rId28" Type="http://schemas.openxmlformats.org/officeDocument/2006/relationships/font" Target="fonts/font16.fntdata"/><Relationship Id="rId29" Type="http://schemas.openxmlformats.org/officeDocument/2006/relationships/font" Target="fonts/font17.fntdata"/><Relationship Id="rId30" Type="http://schemas.openxmlformats.org/officeDocument/2006/relationships/font" Target="fonts/font18.fntdata"/><Relationship Id="rId31" Type="http://schemas.openxmlformats.org/officeDocument/2006/relationships/font" Target="fonts/font19.fntdata"/><Relationship Id="rId32" Type="http://schemas.openxmlformats.org/officeDocument/2006/relationships/font" Target="fonts/font20.fntdata"/><Relationship Id="rId33" Type="http://schemas.openxmlformats.org/officeDocument/2006/relationships/font" Target="fonts/font21.fntdata"/><Relationship Id="rId34" Type="http://schemas.openxmlformats.org/officeDocument/2006/relationships/font" Target="fonts/font22.fntdata"/><Relationship Id="rId35" Type="http://schemas.openxmlformats.org/officeDocument/2006/relationships/font" Target="fonts/font23.fntdata"/><Relationship Id="rId36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301353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Conditional Statements in C Programming</a:t>
            </a:r>
            <a:endParaRPr lang="en-US" sz="7050" dirty="0"/>
          </a:p>
        </p:txBody>
      </p:sp>
      <p:sp>
        <p:nvSpPr>
          <p:cNvPr id="5" name="Text 1"/>
          <p:cNvSpPr/>
          <p:nvPr/>
        </p:nvSpPr>
        <p:spPr>
          <a:xfrm>
            <a:off x="6350437" y="5033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Conditional statements help C programs make decisions. They change how the program runs based on specific conditions, making your code more flexible and responsive.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65147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522363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8716" y="6496288"/>
            <a:ext cx="281023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Istiak Rahman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866" y="2319218"/>
            <a:ext cx="4964549" cy="35910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0568" y="742117"/>
            <a:ext cx="5493068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if Statement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730568" y="1741765"/>
            <a:ext cx="7682865" cy="1553528"/>
          </a:xfrm>
          <a:prstGeom prst="roundRect">
            <a:avLst>
              <a:gd name="adj" fmla="val 1209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6" name="Text 2"/>
          <p:cNvSpPr/>
          <p:nvPr/>
        </p:nvSpPr>
        <p:spPr>
          <a:xfrm>
            <a:off x="939284" y="1950482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Syntax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939284" y="2418874"/>
            <a:ext cx="726543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if statement checks a condition and executes a block of code if the condition evaluates to true.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30568" y="3504009"/>
            <a:ext cx="7682865" cy="1887379"/>
          </a:xfrm>
          <a:prstGeom prst="roundRect">
            <a:avLst>
              <a:gd name="adj" fmla="val 995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939284" y="3712726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939284" y="4181118"/>
            <a:ext cx="726543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keyword "if" is followed by a condition enclosed in parentheses. The code to be executed is enclosed in curly braces. The condition should return a Boolean value (true or false).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30568" y="5600105"/>
            <a:ext cx="7682865" cy="1887379"/>
          </a:xfrm>
          <a:prstGeom prst="roundRect">
            <a:avLst>
              <a:gd name="adj" fmla="val 995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939284" y="5808821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939284" y="6277213"/>
            <a:ext cx="7265432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this example, the code inside the if block will execute only if the value of "num" is greater than 5. If the condition is false, the code block is skipped.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7484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if-else Statement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Syntax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85953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if-else statement lets you run different code depending on whether a condition is true or false.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3859530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"if" keyword is followed by a condition. If the condition is true, the code inside the curly braces after "if" runs. Otherwise, the code inside the curly braces after "else" runs.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20671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385953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example runs the code inside the if block if "num" is even. If "num" is odd, it runs the code in the else block.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908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531" y="219908"/>
            <a:ext cx="1943219" cy="17592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672" y="2682835"/>
            <a:ext cx="4629745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Nested if Statements</a:t>
            </a:r>
            <a:endParaRPr lang="en-US" sz="36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72" y="3525441"/>
            <a:ext cx="879634" cy="14074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759148" y="3701296"/>
            <a:ext cx="231481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Concept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759148" y="4096107"/>
            <a:ext cx="12255579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Nested if statements allow you to check multiple conditions in a hierarchical manner. An if statement can contain another if statement within its code block.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72" y="4932878"/>
            <a:ext cx="879634" cy="14074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59148" y="5108734"/>
            <a:ext cx="231481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1759148" y="5503545"/>
            <a:ext cx="12255579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example uses nested if statements to determine whether a number is positive, negative, or zero.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72" y="6340316"/>
            <a:ext cx="879634" cy="140743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59148" y="6516172"/>
            <a:ext cx="231481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Execution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759148" y="6910983"/>
            <a:ext cx="12255579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outer if statement checks if "num" is greater than or equal to 0. If true, the inner if statement checks if "num" is equal to 0.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723" y="1635323"/>
            <a:ext cx="4958953" cy="49589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8545" y="704969"/>
            <a:ext cx="5552956" cy="694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else-if Ladder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1043583" y="1715572"/>
            <a:ext cx="22860" cy="5809059"/>
          </a:xfrm>
          <a:prstGeom prst="roundRect">
            <a:avLst>
              <a:gd name="adj" fmla="val 830764"/>
            </a:avLst>
          </a:prstGeom>
          <a:solidFill>
            <a:srgbClr val="60646A"/>
          </a:solidFill>
          <a:ln/>
        </p:spPr>
      </p:sp>
      <p:sp>
        <p:nvSpPr>
          <p:cNvPr id="6" name="Shape 2"/>
          <p:cNvSpPr/>
          <p:nvPr/>
        </p:nvSpPr>
        <p:spPr>
          <a:xfrm>
            <a:off x="1269504" y="2178725"/>
            <a:ext cx="738545" cy="22860"/>
          </a:xfrm>
          <a:prstGeom prst="roundRect">
            <a:avLst>
              <a:gd name="adj" fmla="val 830764"/>
            </a:avLst>
          </a:prstGeom>
          <a:solidFill>
            <a:srgbClr val="60646A"/>
          </a:solidFill>
          <a:ln/>
        </p:spPr>
      </p:sp>
      <p:sp>
        <p:nvSpPr>
          <p:cNvPr id="7" name="Shape 3"/>
          <p:cNvSpPr/>
          <p:nvPr/>
        </p:nvSpPr>
        <p:spPr>
          <a:xfrm>
            <a:off x="817662" y="1952863"/>
            <a:ext cx="474702" cy="474702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996017" y="2023586"/>
            <a:ext cx="11799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2215515" y="1926550"/>
            <a:ext cx="277641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Concept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215515" y="2400181"/>
            <a:ext cx="61899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else-if ladder checks multiple conditions one by one. If the first condition is false, it checks the next, and so on.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269504" y="3960376"/>
            <a:ext cx="738545" cy="22860"/>
          </a:xfrm>
          <a:prstGeom prst="roundRect">
            <a:avLst>
              <a:gd name="adj" fmla="val 830764"/>
            </a:avLst>
          </a:prstGeom>
          <a:solidFill>
            <a:srgbClr val="60646A"/>
          </a:solidFill>
          <a:ln/>
        </p:spPr>
      </p:sp>
      <p:sp>
        <p:nvSpPr>
          <p:cNvPr id="12" name="Shape 8"/>
          <p:cNvSpPr/>
          <p:nvPr/>
        </p:nvSpPr>
        <p:spPr>
          <a:xfrm>
            <a:off x="817662" y="3734514"/>
            <a:ext cx="474702" cy="474702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961727" y="3805238"/>
            <a:ext cx="186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2215515" y="3708202"/>
            <a:ext cx="277641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2215515" y="4181832"/>
            <a:ext cx="6189940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else-if ladder starts with an `if` statement. Then, it has multiple `else if` statements, each with its own condition. If none of the conditions are true, the code in the `else` block runs.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1269504" y="6417112"/>
            <a:ext cx="738545" cy="22860"/>
          </a:xfrm>
          <a:prstGeom prst="roundRect">
            <a:avLst>
              <a:gd name="adj" fmla="val 830764"/>
            </a:avLst>
          </a:prstGeom>
          <a:solidFill>
            <a:srgbClr val="60646A"/>
          </a:solidFill>
          <a:ln/>
        </p:spPr>
      </p:sp>
      <p:sp>
        <p:nvSpPr>
          <p:cNvPr id="17" name="Shape 13"/>
          <p:cNvSpPr/>
          <p:nvPr/>
        </p:nvSpPr>
        <p:spPr>
          <a:xfrm>
            <a:off x="817662" y="6191250"/>
            <a:ext cx="474702" cy="474702"/>
          </a:xfrm>
          <a:prstGeom prst="roundRect">
            <a:avLst>
              <a:gd name="adj" fmla="val 40007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2070" dist="25400" dir="13500000">
              <a:srgbClr val="ffffff">
                <a:alpha val="10000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965061" y="6261973"/>
            <a:ext cx="179903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2215515" y="6164937"/>
            <a:ext cx="277641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Example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2215515" y="6638568"/>
            <a:ext cx="61899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example shows how to give a grade based on student marks using an else-if ladder.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90186"/>
            <a:ext cx="7415927" cy="1120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You!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298108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A4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Istiak Rahman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6537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Email: istiak.rahman1020@gmail.com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3264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attention! I appreciate your time and interest.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486876"/>
            <a:ext cx="5045035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Keep Learning, Keep Growing</a:t>
            </a:r>
            <a:endParaRPr lang="en-US" sz="3050" dirty="0"/>
          </a:p>
        </p:txBody>
      </p:sp>
      <p:sp>
        <p:nvSpPr>
          <p:cNvPr id="8" name="Text 5"/>
          <p:cNvSpPr/>
          <p:nvPr/>
        </p:nvSpPr>
        <p:spPr>
          <a:xfrm>
            <a:off x="864037" y="634436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2024-09-26T11:22:56Z</dcterms:created>
  <dcterms:modified xsi:type="dcterms:W3CDTF">2024-09-26T11:22:56Z</dcterms:modified>
</cp:coreProperties>
</file>